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68" r:id="rId6"/>
    <p:sldId id="262" r:id="rId7"/>
    <p:sldId id="269" r:id="rId8"/>
    <p:sldId id="263" r:id="rId9"/>
    <p:sldId id="264" r:id="rId10"/>
    <p:sldId id="265" r:id="rId11"/>
    <p:sldId id="267" r:id="rId12"/>
    <p:sldId id="25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8EBA1-2A5B-109A-574C-AD0BF514E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FE1FC3-6195-F77E-C8D8-84F0A3CD8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AC83A0-7B2F-FD5B-7D03-A403A0EA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30ED00-07C7-A6C8-096E-50AC4DB78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689B7C-8935-EFDE-1287-FFFF9AED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3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8A662-AFBB-5E60-34A0-2AD0BB970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6662198-95BD-57DB-EEA8-78858D70F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4430D0-28C6-391C-DAB0-CEBA1DCAD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47E69D-84A3-FB80-392B-15BCB352B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A6D3A4-2613-B59A-31E2-652D8EC8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77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D7E661-CF0F-ED60-CB30-126C85738C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66D26C0-6CDF-85B2-4452-FB3189337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62D8D2-9C00-850E-2A59-6971B0EA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88A7BF-5EFE-C379-9A9B-9068F2B84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3AFA44-61A3-1A15-DFCD-04A50E99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22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A6AAD-7288-D18D-0689-DA8652418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6D1E10-7E1A-0242-37B8-6A7852552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DE3FBE-B6F5-622E-F2F0-6AC469098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317073-1CEB-0207-A23F-2E589860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75C532-2200-D476-2140-CE57E5892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DB968-457F-5EA8-E4C1-8445CF4A4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DDC8B5-4869-2C6B-2EED-7EDEED9F4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B7DE41-19D8-534F-AA06-4EFBD4D6E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CFBBAB-CEBE-C4D7-F481-9F8AE017E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645AE1-A90B-CFAA-CF67-665BB12D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75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C0DF17-8A17-7319-AACB-16416529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6C05DF-FB62-8506-84EB-655FB4C95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A008C52-48D8-2507-40E8-7197F2ACD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7EDDCA-86BF-DE63-DB6B-F615F77AE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6FF0DEA-28F4-2745-0F48-DBCDFA627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8E652FE-16D5-E7A5-0A2F-E70A7572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283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7AE29-92A3-553F-61AE-DF07A6685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1EF55B9-8865-799B-846A-C153AEA1C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86E4A86-C43C-4214-4558-26ADB510E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2A35EFA-262F-2217-9BF8-AD0854F80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D4BA5A7-8544-72B7-75E0-34CF6F358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6A26D0F-71C7-C69A-23B6-74E9786DA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082F765-6087-05EC-D75F-11044FE9B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40E0A2-E3E8-0AED-F07E-3DAF4B70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7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ED5875-725C-341B-1C37-1141F6736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5610ECF-208A-26C2-4941-AD36C1FDA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0307045-F2BD-DF8B-C021-7BB6983B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A4D6064-A4DD-8925-E85D-2FD5D431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83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F5767F3-B12D-28D7-0A64-A0FD851A7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D869D2B-1156-6B3B-A265-411818F9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9C918EB-97A7-E6D1-D332-346987235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24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5DE29-E1B7-7C56-746B-78A0A84A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513F06-105C-03B4-D606-B739AF528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16164FF-E7D8-6AE7-D86B-43E75F345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8C402E8-603B-F91A-5779-C6F7466F6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FB0C96E-7DA0-64F1-20D7-AD775A964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8765EC-27C1-3658-603E-EF68EF06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677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BDA29F-556D-A577-18C7-7CE8845D4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71BCBA2-FDCB-4C1A-3C2B-4CA4333EE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B9DAC3B-1ABA-3DAD-C904-84C8CEA30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65ACBB-E21C-0BC5-FA36-9AFCE49CA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418575-0598-56B2-BC4D-0C6C97CFA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660EB9-7A8F-29D4-9C44-3B5AB39B4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904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E1DE537-35AF-FE0F-FE83-A32796F2B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25EE67-46F1-A227-3710-5A4D1E511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1AAA56-0878-8DA0-7C7E-8FCA1D433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A360B-DC13-47C3-887C-843AF564F49D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6CD95F-6B9F-9FA5-CA04-7EBBDA02C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A7ECF2-390C-41D5-F5D6-5E2E7D0735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36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E9544-E3AF-6401-90C9-B9F9CB5EB3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E13F76-2C32-CABB-D9DF-0C0F95A58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84" y="4079874"/>
            <a:ext cx="10924674" cy="2593641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ptos Narrow" panose="020B0004020202020204" pitchFamily="34" charset="0"/>
              </a:rPr>
              <a:t>ABSTRACT TITLE (CENTERED, UPPERCASE AND BOLD. APTOS NARROW FONT, SIZE 28)</a:t>
            </a:r>
            <a:endParaRPr lang="pt-BR" sz="2800" b="1" dirty="0">
              <a:latin typeface="Aptos Narrow" panose="020B0004020202020204" pitchFamily="34" charset="0"/>
            </a:endParaRPr>
          </a:p>
        </p:txBody>
      </p:sp>
      <p:pic>
        <p:nvPicPr>
          <p:cNvPr id="1026" name="Picture 2" descr="Banner Banner Congresso">
            <a:extLst>
              <a:ext uri="{FF2B5EF4-FFF2-40B4-BE49-F238E27FC236}">
                <a16:creationId xmlns:a16="http://schemas.microsoft.com/office/drawing/2014/main" id="{5DE3EFBF-E94F-ACA1-5A10-674A8375B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81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377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8601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ACKNOWLEDGMENTS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It is MANDATORY for all abstracts originating from projects linked to the Scientific Initiation programs PIBIC/</a:t>
            </a:r>
            <a:r>
              <a:rPr lang="en-US" sz="2400" dirty="0" err="1">
                <a:latin typeface="Aptos Narrow" panose="020B0004020202020204" pitchFamily="34" charset="0"/>
              </a:rPr>
              <a:t>CNPq</a:t>
            </a:r>
            <a:r>
              <a:rPr lang="en-US" sz="2400" dirty="0">
                <a:latin typeface="Aptos Narrow" panose="020B0004020202020204" pitchFamily="34" charset="0"/>
              </a:rPr>
              <a:t>, PIBIC-AF/</a:t>
            </a:r>
            <a:r>
              <a:rPr lang="en-US" sz="2400" dirty="0" err="1">
                <a:latin typeface="Aptos Narrow" panose="020B0004020202020204" pitchFamily="34" charset="0"/>
              </a:rPr>
              <a:t>CNPq</a:t>
            </a:r>
            <a:r>
              <a:rPr lang="en-US" sz="2400" dirty="0">
                <a:latin typeface="Aptos Narrow" panose="020B0004020202020204" pitchFamily="34" charset="0"/>
              </a:rPr>
              <a:t>, PIBIC-EM/</a:t>
            </a:r>
            <a:r>
              <a:rPr lang="en-US" sz="2400" dirty="0" err="1">
                <a:latin typeface="Aptos Narrow" panose="020B0004020202020204" pitchFamily="34" charset="0"/>
              </a:rPr>
              <a:t>CNPq</a:t>
            </a:r>
            <a:r>
              <a:rPr lang="en-US" sz="2400" dirty="0">
                <a:latin typeface="Aptos Narrow" panose="020B0004020202020204" pitchFamily="34" charset="0"/>
              </a:rPr>
              <a:t>, PIBITI/</a:t>
            </a:r>
            <a:r>
              <a:rPr lang="en-US" sz="2400" dirty="0" err="1">
                <a:latin typeface="Aptos Narrow" panose="020B0004020202020204" pitchFamily="34" charset="0"/>
              </a:rPr>
              <a:t>CNPq</a:t>
            </a:r>
            <a:r>
              <a:rPr lang="en-US" sz="2400" dirty="0">
                <a:latin typeface="Aptos Narrow" panose="020B0004020202020204" pitchFamily="34" charset="0"/>
              </a:rPr>
              <a:t>, PIBIC/FAPEMIG, PIBIC-EM/FAPEMIG, BIC-UNI, BIC-CAMPI and BIC-JÚNIOR to include acknowledgments to the funding agency/institution. Failure to comply with this guideline may result in the rejection of the abstract.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should write in Aptos Narrow font, size 24, with 1.2 cm line spacing, and text aligned to the left.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Aptos Narrow" panose="020B0004020202020204" pitchFamily="34" charset="0"/>
              </a:rPr>
              <a:t>Under no circumstances should the number of slides in this presentation be changed.</a:t>
            </a:r>
            <a:endParaRPr lang="pt-BR" sz="24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88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8601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REFERENCES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2395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tos Narrow" panose="020B0004020202020204" pitchFamily="34" charset="0"/>
              </a:rPr>
              <a:t>Include the references used in these presentations.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tos Narrow" panose="020B0004020202020204" pitchFamily="34" charset="0"/>
              </a:rPr>
              <a:t>Here, you should write in </a:t>
            </a:r>
            <a:r>
              <a:rPr lang="en-US" sz="2000" b="1" dirty="0">
                <a:latin typeface="Aptos Narrow" panose="020B0004020202020204" pitchFamily="34" charset="0"/>
              </a:rPr>
              <a:t>Aptos Narrow font, size 20, with 1.0 cm line spacing.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tos Narrow" panose="020B0004020202020204" pitchFamily="34" charset="0"/>
              </a:rPr>
              <a:t>References must be left-aligned, in alphabetical order, according to the standards defined by ABNT (NBR 6023/2018).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Aptos Narrow" panose="020B0004020202020204" pitchFamily="34" charset="0"/>
              </a:rPr>
              <a:t>Under no circumstances should the number of slides in this presentation be changed.</a:t>
            </a:r>
            <a:endParaRPr lang="pt-BR" sz="20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620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E9544-E3AF-6401-90C9-B9F9CB5EB3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E13F76-2C32-CABB-D9DF-0C0F95A58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84" y="4079874"/>
            <a:ext cx="10924674" cy="2593641"/>
          </a:xfrm>
        </p:spPr>
        <p:txBody>
          <a:bodyPr>
            <a:normAutofit/>
          </a:bodyPr>
          <a:lstStyle/>
          <a:p>
            <a:r>
              <a:rPr lang="pt-BR" b="1" dirty="0">
                <a:latin typeface="Aptos Narrow" panose="020B0004020202020204" pitchFamily="34" charset="0"/>
              </a:rPr>
              <a:t>THANK YOU.</a:t>
            </a:r>
          </a:p>
          <a:p>
            <a:pPr algn="l"/>
            <a:endParaRPr lang="pt-BR" sz="3200" b="1" dirty="0">
              <a:latin typeface="Aptos Narrow" panose="020B0004020202020204" pitchFamily="34" charset="0"/>
            </a:endParaRPr>
          </a:p>
          <a:p>
            <a:pPr algn="l"/>
            <a:r>
              <a:rPr lang="pt-BR" b="1" dirty="0">
                <a:latin typeface="Aptos Narrow" panose="020B0004020202020204" pitchFamily="34" charset="0"/>
              </a:rPr>
              <a:t>E-mail: </a:t>
            </a:r>
            <a:r>
              <a:rPr lang="en-US" dirty="0">
                <a:latin typeface="Aptos Narrow" panose="020B0004020202020204" pitchFamily="34" charset="0"/>
              </a:rPr>
              <a:t>Here you must enter the email of the person who made the presentation.</a:t>
            </a:r>
            <a:endParaRPr lang="pt-BR" dirty="0">
              <a:latin typeface="Aptos Narrow" panose="020B0004020202020204" pitchFamily="34" charset="0"/>
            </a:endParaRPr>
          </a:p>
        </p:txBody>
      </p:sp>
      <p:pic>
        <p:nvPicPr>
          <p:cNvPr id="1026" name="Picture 2" descr="Banner Banner Congresso">
            <a:extLst>
              <a:ext uri="{FF2B5EF4-FFF2-40B4-BE49-F238E27FC236}">
                <a16:creationId xmlns:a16="http://schemas.microsoft.com/office/drawing/2014/main" id="{5DE3EFBF-E94F-ACA1-5A10-674A8375B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81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32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82726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AUTHORSHIP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ptos Narrow" panose="020B0004020202020204" pitchFamily="34" charset="0"/>
              </a:rPr>
              <a:t>Please enter the names of the authors of the abstract and their affiliations here. Example: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400" dirty="0">
                <a:latin typeface="Aptos Narrow" panose="020B0004020202020204" pitchFamily="34" charset="0"/>
              </a:rPr>
              <a:t>Paulo César Souza</a:t>
            </a:r>
            <a:r>
              <a:rPr lang="pt-BR" sz="2400" baseline="30000" dirty="0">
                <a:latin typeface="Aptos Narrow" panose="020B0004020202020204" pitchFamily="34" charset="0"/>
              </a:rPr>
              <a:t>1</a:t>
            </a:r>
            <a:r>
              <a:rPr lang="pt-BR" sz="2400" dirty="0">
                <a:latin typeface="Aptos Narrow" panose="020B0004020202020204" pitchFamily="34" charset="0"/>
              </a:rPr>
              <a:t>, João Paulo Mendes</a:t>
            </a:r>
            <a:r>
              <a:rPr lang="pt-BR" sz="2400" baseline="30000" dirty="0">
                <a:latin typeface="Aptos Narrow" panose="020B0004020202020204" pitchFamily="34" charset="0"/>
              </a:rPr>
              <a:t>1</a:t>
            </a:r>
            <a:r>
              <a:rPr lang="pt-BR" sz="2400" dirty="0">
                <a:latin typeface="Aptos Narrow" panose="020B0004020202020204" pitchFamily="34" charset="0"/>
              </a:rPr>
              <a:t>, José Santos</a:t>
            </a:r>
            <a:r>
              <a:rPr lang="pt-BR" sz="2400" baseline="30000" dirty="0">
                <a:latin typeface="Aptos Narrow" panose="020B0004020202020204" pitchFamily="34" charset="0"/>
              </a:rPr>
              <a:t>1</a:t>
            </a:r>
            <a:r>
              <a:rPr lang="pt-BR" sz="2400" dirty="0">
                <a:latin typeface="Aptos Narrow" panose="020B0004020202020204" pitchFamily="34" charset="0"/>
              </a:rPr>
              <a:t>, Ana Carla Alves</a:t>
            </a:r>
            <a:r>
              <a:rPr lang="pt-BR" sz="2400" baseline="30000" dirty="0">
                <a:latin typeface="Aptos Narrow" panose="020B0004020202020204" pitchFamily="34" charset="0"/>
              </a:rPr>
              <a:t>1</a:t>
            </a:r>
            <a:r>
              <a:rPr lang="pt-BR" sz="2400" dirty="0">
                <a:latin typeface="Aptos Narrow" panose="020B0004020202020204" pitchFamily="34" charset="0"/>
              </a:rPr>
              <a:t>, Maíra Cardoso</a:t>
            </a:r>
            <a:r>
              <a:rPr lang="pt-BR" sz="2400" baseline="30000" dirty="0">
                <a:latin typeface="Aptos Narrow" panose="020B0004020202020204" pitchFamily="34" charset="0"/>
              </a:rPr>
              <a:t>2</a:t>
            </a:r>
            <a:r>
              <a:rPr lang="pt-BR" sz="2400" dirty="0">
                <a:latin typeface="Aptos Narrow" panose="020B0004020202020204" pitchFamily="34" charset="0"/>
              </a:rPr>
              <a:t>. 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400" baseline="30000" dirty="0">
                <a:latin typeface="Aptos Narrow" panose="020B0004020202020204" pitchFamily="34" charset="0"/>
              </a:rPr>
              <a:t>1 </a:t>
            </a:r>
            <a:r>
              <a:rPr lang="pt-BR" sz="2400" dirty="0">
                <a:latin typeface="Aptos Narrow" panose="020B0004020202020204" pitchFamily="34" charset="0"/>
              </a:rPr>
              <a:t>Universidade Estadual de Montes Claros (</a:t>
            </a:r>
            <a:r>
              <a:rPr lang="pt-BR" sz="2400" dirty="0" err="1">
                <a:latin typeface="Aptos Narrow" panose="020B0004020202020204" pitchFamily="34" charset="0"/>
              </a:rPr>
              <a:t>Unimontes</a:t>
            </a:r>
            <a:r>
              <a:rPr lang="pt-BR" sz="2400" dirty="0">
                <a:latin typeface="Aptos Narrow" panose="020B0004020202020204" pitchFamily="34" charset="0"/>
              </a:rPr>
              <a:t>).</a:t>
            </a:r>
            <a:endParaRPr lang="pt-BR" sz="2400" baseline="300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pt-BR" sz="2400" baseline="30000" dirty="0">
                <a:latin typeface="Aptos Narrow" panose="020B0004020202020204" pitchFamily="34" charset="0"/>
              </a:rPr>
              <a:t>2 </a:t>
            </a:r>
            <a:r>
              <a:rPr lang="pt-BR" sz="2400" dirty="0">
                <a:latin typeface="Aptos Narrow" panose="020B0004020202020204" pitchFamily="34" charset="0"/>
              </a:rPr>
              <a:t>Universidade Federal de Minas Gerais (UFMG).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ptos Narrow" panose="020B0004020202020204" pitchFamily="34" charset="0"/>
              </a:rPr>
              <a:t>Authors' names must be centered, with the first letter of each item capitalized, using Aptos Narrow font, size 24, with 1.2 cm line spacing.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Aptos Narrow" panose="020B0004020202020204" pitchFamily="34" charset="0"/>
              </a:rPr>
              <a:t>Under no circumstances should the number of slides in this presentation be changed.</a:t>
            </a:r>
            <a:endParaRPr lang="pt-BR" sz="24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7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43147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INTRODUCTION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All slide </a:t>
            </a:r>
            <a:r>
              <a:rPr lang="en-US" sz="2400" b="1" dirty="0">
                <a:latin typeface="Aptos Narrow" panose="020B0004020202020204" pitchFamily="34" charset="0"/>
              </a:rPr>
              <a:t>titles</a:t>
            </a:r>
            <a:r>
              <a:rPr lang="en-US" sz="2400" dirty="0">
                <a:latin typeface="Aptos Narrow" panose="020B0004020202020204" pitchFamily="34" charset="0"/>
              </a:rPr>
              <a:t> (e.g.: AUTHORSHIP, INTRODUCTION, RESULTS) must be written in uppercase, bold, Aptos Narrow font, size 32, and aligned to the left.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should write in Aptos Narrow font, size 24, with 1.2 cm line spacing.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If there is a citation, follow the rules defined by the Brazilian Association of Technical Standards (ABNT) (NBR 10520/2023).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At the end of this slide, it should contain the objective of your study.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Aptos Narrow" panose="020B0004020202020204" pitchFamily="34" charset="0"/>
              </a:rPr>
              <a:t>Under no circumstances should the number of slides in this presentation be changed.</a:t>
            </a:r>
            <a:endParaRPr lang="pt-BR" sz="24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17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3262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METHODS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should write in Aptos Narrow font, size 24, with 1.2 cm line spacing.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should discuss the type of study and all the procedures for collecting and analyzing the results.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Ethical aspects, such as protocol numbers of acceptance by the Human Ethics Committee or Animal Ethics Committee, should be presented here, if applicable.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Aptos Narrow" panose="020B0004020202020204" pitchFamily="34" charset="0"/>
              </a:rPr>
              <a:t>Under no circumstances should the number of slides in this presentation be changed.</a:t>
            </a:r>
            <a:endParaRPr lang="pt-BR" sz="24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77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3262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METHODS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should write in Aptos Narrow font, size 24, with 1.2 cm line spacing.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should discuss the type of study and all the procedures for collecting and analyzing the results.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Ethical aspects, such as protocol numbers of acceptance by the Human Ethics Committee or Animal Ethics Committee, should be presented here, if applicable.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Aptos Narrow" panose="020B0004020202020204" pitchFamily="34" charset="0"/>
              </a:rPr>
              <a:t>Under no circumstances should the number of slides in this presentation be changed.</a:t>
            </a:r>
            <a:endParaRPr lang="pt-BR" sz="24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366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3262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RESULTS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should write in Aptos Narrow font, size 24, with 1.2 cm line spacing, and text aligned to the left.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must present the results of your study.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Graphs, tables, and charts can be used. For these items, you should use the same rules as for the written abstract.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Aptos Narrow" panose="020B0004020202020204" pitchFamily="34" charset="0"/>
              </a:rPr>
              <a:t>Under no circumstances should the number of slides in this presentation be changed.</a:t>
            </a:r>
            <a:endParaRPr lang="pt-BR" sz="2400" dirty="0">
              <a:latin typeface="Aptos Narrow" panose="020B00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400" b="1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546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3262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RESULTS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should write in Aptos Narrow font, size 24, with 1.2 cm line spacing, and text aligned to the left.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must present the results of your study.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Graphs, tables, and charts can be used. For these items, you should use the same rules as for the written abstract.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Aptos Narrow" panose="020B0004020202020204" pitchFamily="34" charset="0"/>
              </a:rPr>
              <a:t>Under no circumstances should the number of slides in this presentation be changed.</a:t>
            </a:r>
            <a:endParaRPr lang="pt-BR" sz="2400" dirty="0">
              <a:latin typeface="Aptos Narrow" panose="020B00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400" b="1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4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3262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DISCUSSION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should write in Aptos Narrow font, size 24, with 1.2 cm line spacing, and text aligned to the left.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If there is a citation, follow the rules defined by the Brazilian Association of Technical Standards (ABNT) (NBR 10520/2023).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Aptos Narrow" panose="020B0004020202020204" pitchFamily="34" charset="0"/>
              </a:rPr>
              <a:t>Under no circumstances should the number of slides in this presentation be changed.</a:t>
            </a:r>
            <a:endParaRPr lang="pt-BR" sz="24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888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8601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CONCLUSION/FINAL CONSIDERATIONS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Aptos Narrow" panose="020B0004020202020204" pitchFamily="34" charset="0"/>
              </a:rPr>
              <a:t>Here, you should write in Aptos Narrow font, size 24, with 1.2 cm line spacing, and text aligned to the left.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Aptos Narrow" panose="020B0004020202020204" pitchFamily="34" charset="0"/>
              </a:rPr>
              <a:t>Under no circumstances should the number of slides in this presentation be changed.</a:t>
            </a:r>
            <a:endParaRPr lang="pt-BR" sz="24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0655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842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Aptos Narrow</vt:lpstr>
      <vt:lpstr>Arial</vt:lpstr>
      <vt:lpstr>Calibri</vt:lpstr>
      <vt:lpstr>Calibri Light</vt:lpstr>
      <vt:lpstr>Tema do Office</vt:lpstr>
      <vt:lpstr>Apresentação do PowerPoint</vt:lpstr>
      <vt:lpstr>AUTHORSHIP</vt:lpstr>
      <vt:lpstr>INTRODUCTION</vt:lpstr>
      <vt:lpstr>METHODS</vt:lpstr>
      <vt:lpstr>METHODS</vt:lpstr>
      <vt:lpstr>RESULTS</vt:lpstr>
      <vt:lpstr>RESULTS</vt:lpstr>
      <vt:lpstr>DISCUSSION</vt:lpstr>
      <vt:lpstr>CONCLUSION/FINAL CONSIDERATIONS</vt:lpstr>
      <vt:lpstr>ACKNOWLEDGMENTS</vt:lpstr>
      <vt:lpstr>REFERENCES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Joao Marcus</dc:creator>
  <cp:lastModifiedBy>Joao Marcus</cp:lastModifiedBy>
  <cp:revision>5</cp:revision>
  <dcterms:created xsi:type="dcterms:W3CDTF">2024-08-25T02:22:44Z</dcterms:created>
  <dcterms:modified xsi:type="dcterms:W3CDTF">2024-08-27T18:20:16Z</dcterms:modified>
</cp:coreProperties>
</file>