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7" r:id="rId12"/>
    <p:sldId id="258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98EBA1-2A5B-109A-574C-AD0BF514E6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7FE1FC3-6195-F77E-C8D8-84F0A3CD89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AC83A0-7B2F-FD5B-7D03-A403A0EA6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60B-DC13-47C3-887C-843AF564F49D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930ED00-07C7-A6C8-096E-50AC4DB78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6689B7C-8935-EFDE-1287-FFFF9AED8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04E5-F45E-46C8-9231-9FDD018F4D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530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18A662-AFBB-5E60-34A0-2AD0BB970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6662198-95BD-57DB-EEA8-78858D70F5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B4430D0-28C6-391C-DAB0-CEBA1DCAD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60B-DC13-47C3-887C-843AF564F49D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E47E69D-84A3-FB80-392B-15BCB352B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AA6D3A4-2613-B59A-31E2-652D8EC84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04E5-F45E-46C8-9231-9FDD018F4D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9774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9D7E661-CF0F-ED60-CB30-126C85738C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66D26C0-6CDF-85B2-4452-FB3189337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162D8D2-9C00-850E-2A59-6971B0EA6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60B-DC13-47C3-887C-843AF564F49D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88A7BF-5EFE-C379-9A9B-9068F2B84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E3AFA44-61A3-1A15-DFCD-04A50E99D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04E5-F45E-46C8-9231-9FDD018F4D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4228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A6AAD-7288-D18D-0689-DA8652418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6D1E10-7E1A-0242-37B8-6A7852552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CDE3FBE-B6F5-622E-F2F0-6AC469098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60B-DC13-47C3-887C-843AF564F49D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C317073-1CEB-0207-A23F-2E5898603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975C532-2200-D476-2140-CE57E5892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04E5-F45E-46C8-9231-9FDD018F4D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3738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6DB968-457F-5EA8-E4C1-8445CF4A4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CDDC8B5-4869-2C6B-2EED-7EDEED9F4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3B7DE41-19D8-534F-AA06-4EFBD4D6E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60B-DC13-47C3-887C-843AF564F49D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CFBBAB-CEBE-C4D7-F481-9F8AE017E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A645AE1-A90B-CFAA-CF67-665BB12D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04E5-F45E-46C8-9231-9FDD018F4D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756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C0DF17-8A17-7319-AACB-164165296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B6C05DF-FB62-8506-84EB-655FB4C95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A008C52-48D8-2507-40E8-7197F2ACD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07EDDCA-86BF-DE63-DB6B-F615F77AE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60B-DC13-47C3-887C-843AF564F49D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6FF0DEA-28F4-2745-0F48-DBCDFA627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8E652FE-16D5-E7A5-0A2F-E70A7572A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04E5-F45E-46C8-9231-9FDD018F4D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283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D7AE29-92A3-553F-61AE-DF07A6685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1EF55B9-8865-799B-846A-C153AEA1C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86E4A86-C43C-4214-4558-26ADB510E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2A35EFA-262F-2217-9BF8-AD0854F804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D4BA5A7-8544-72B7-75E0-34CF6F3588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6A26D0F-71C7-C69A-23B6-74E9786DA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60B-DC13-47C3-887C-843AF564F49D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082F765-6087-05EC-D75F-11044FE9B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40E0A2-E3E8-0AED-F07E-3DAF4B70E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04E5-F45E-46C8-9231-9FDD018F4D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671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ED5875-725C-341B-1C37-1141F6736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5610ECF-208A-26C2-4941-AD36C1FDA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60B-DC13-47C3-887C-843AF564F49D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0307045-F2BD-DF8B-C021-7BB6983B1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A4D6064-A4DD-8925-E85D-2FD5D4316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04E5-F45E-46C8-9231-9FDD018F4D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8830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F5767F3-B12D-28D7-0A64-A0FD851A7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60B-DC13-47C3-887C-843AF564F49D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D869D2B-1156-6B3B-A265-411818F9E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9C918EB-97A7-E6D1-D332-346987235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04E5-F45E-46C8-9231-9FDD018F4D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5241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5DE29-E1B7-7C56-746B-78A0A84A5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513F06-105C-03B4-D606-B739AF528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16164FF-E7D8-6AE7-D86B-43E75F345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8C402E8-603B-F91A-5779-C6F7466F6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60B-DC13-47C3-887C-843AF564F49D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FB0C96E-7DA0-64F1-20D7-AD775A964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A8765EC-27C1-3658-603E-EF68EF065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04E5-F45E-46C8-9231-9FDD018F4D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677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BDA29F-556D-A577-18C7-7CE8845D4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71BCBA2-FDCB-4C1A-3C2B-4CA4333EE2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B9DAC3B-1ABA-3DAD-C904-84C8CEA30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265ACBB-E21C-0BC5-FA36-9AFCE49CA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360B-DC13-47C3-887C-843AF564F49D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1418575-0598-56B2-BC4D-0C6C97CFA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3660EB9-7A8F-29D4-9C44-3B5AB39B4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04E5-F45E-46C8-9231-9FDD018F4D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904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E1DE537-35AF-FE0F-FE83-A32796F2B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B25EE67-46F1-A227-3710-5A4D1E511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1AAA56-0878-8DA0-7C7E-8FCA1D433F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A360B-DC13-47C3-887C-843AF564F49D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6CD95F-6B9F-9FA5-CA04-7EBBDA02CE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A7ECF2-390C-41D5-F5D6-5E2E7D0735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404E5-F45E-46C8-9231-9FDD018F4D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136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4E9544-E3AF-6401-90C9-B9F9CB5EB3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E13F76-2C32-CABB-D9DF-0C0F95A58B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84" y="4079874"/>
            <a:ext cx="10924674" cy="2593641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Aptos Narrow" panose="020B0004020202020204" pitchFamily="34" charset="0"/>
              </a:rPr>
              <a:t>TÍTULO DO RESUMO (CENTRALIZADO, CAIXA ALTA E NEGRITO. FONTE APTOS NARROW, TAMANHO 28)</a:t>
            </a:r>
          </a:p>
          <a:p>
            <a:endParaRPr lang="pt-BR" sz="2800" b="1" dirty="0">
              <a:latin typeface="Aptos Narrow" panose="020B0004020202020204" pitchFamily="34" charset="0"/>
            </a:endParaRPr>
          </a:p>
          <a:p>
            <a:endParaRPr lang="pt-BR" sz="3200" dirty="0">
              <a:latin typeface="Aptos Narrow" panose="020B0004020202020204" pitchFamily="34" charset="0"/>
            </a:endParaRPr>
          </a:p>
        </p:txBody>
      </p:sp>
      <p:pic>
        <p:nvPicPr>
          <p:cNvPr id="1026" name="Picture 2" descr="Banner Banner Congresso">
            <a:extLst>
              <a:ext uri="{FF2B5EF4-FFF2-40B4-BE49-F238E27FC236}">
                <a16:creationId xmlns:a16="http://schemas.microsoft.com/office/drawing/2014/main" id="{5DE3EFBF-E94F-ACA1-5A10-674A8375B1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81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3377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CE272-1DF0-DD91-909D-71C37C58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386011" cy="66157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ptos Narrow" panose="020B0004020202020204" pitchFamily="34" charset="0"/>
                <a:ea typeface="+mn-ea"/>
                <a:cs typeface="+mn-cs"/>
              </a:rPr>
              <a:t>AGRADECIMENTOS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8AFA2-B71A-8BFB-8676-52C727CD3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dirty="0">
                <a:latin typeface="Aptos Narrow" panose="020B0004020202020204" pitchFamily="34" charset="0"/>
              </a:rPr>
              <a:t>É OBRIGATÓRIO para todos os resumos originados de projetos vinculados aos programas de Iniciação Científica PIBIC/CNPq, PIBIC-AF/CNPq, PIBIC-EM/CNPq, PIBITI/CNPq, PIBIC/FAPEMIG, PIBIC-EM/FAPEMIG, BIC-UNI, BIC-CAMPI e BIC-JÚNIOR, trazer os agradecimentos à agência/instituição financiadora. O descumprimento dessa orientação pode caracterizar em reprovação do resumo.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dirty="0">
                <a:latin typeface="Aptos Narrow" panose="020B0004020202020204" pitchFamily="34" charset="0"/>
              </a:rPr>
              <a:t>Aqui, você deverá escrever com fonte no estilo Aptos </a:t>
            </a:r>
            <a:r>
              <a:rPr lang="pt-BR" sz="2400" dirty="0" err="1">
                <a:latin typeface="Aptos Narrow" panose="020B0004020202020204" pitchFamily="34" charset="0"/>
              </a:rPr>
              <a:t>Narrow</a:t>
            </a:r>
            <a:r>
              <a:rPr lang="pt-BR" sz="2400" dirty="0">
                <a:latin typeface="Aptos Narrow" panose="020B0004020202020204" pitchFamily="34" charset="0"/>
              </a:rPr>
              <a:t>, tamanho 24, com espaço entre linhas de 1,2 cm e texto alinhado à esquerda.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b="1" dirty="0">
                <a:latin typeface="Aptos Narrow" panose="020B0004020202020204" pitchFamily="34" charset="0"/>
              </a:rPr>
              <a:t>Em hipótese algum mude o número de slides dessa apresentação.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2400" dirty="0">
              <a:latin typeface="Aptos Narrow" panose="020B00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2400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788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CE272-1DF0-DD91-909D-71C37C58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386011" cy="66157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ptos Narrow" panose="020B0004020202020204" pitchFamily="34" charset="0"/>
                <a:ea typeface="+mn-ea"/>
                <a:cs typeface="+mn-cs"/>
              </a:rPr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8AFA2-B71A-8BFB-8676-52C727CD3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523954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2000" dirty="0">
                <a:latin typeface="Aptos Narrow" panose="020B0004020202020204" pitchFamily="34" charset="0"/>
              </a:rPr>
              <a:t>Incluir as referências utilizadas nessas apresentação.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2000" dirty="0">
                <a:latin typeface="Aptos Narrow" panose="020B0004020202020204" pitchFamily="34" charset="0"/>
              </a:rPr>
              <a:t>Aqui, você deverá escrever com fonte no estilo </a:t>
            </a:r>
            <a:r>
              <a:rPr lang="pt-BR" sz="2000" b="1" dirty="0">
                <a:latin typeface="Aptos Narrow" panose="020B0004020202020204" pitchFamily="34" charset="0"/>
              </a:rPr>
              <a:t>Aptos </a:t>
            </a:r>
            <a:r>
              <a:rPr lang="pt-BR" sz="2000" b="1" dirty="0" err="1">
                <a:latin typeface="Aptos Narrow" panose="020B0004020202020204" pitchFamily="34" charset="0"/>
              </a:rPr>
              <a:t>Narrow</a:t>
            </a:r>
            <a:r>
              <a:rPr lang="pt-BR" sz="2000" b="1" dirty="0">
                <a:latin typeface="Aptos Narrow" panose="020B0004020202020204" pitchFamily="34" charset="0"/>
              </a:rPr>
              <a:t>, tamanho 20, com espaço entre linhas de 1,0 cm.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2000" dirty="0">
                <a:latin typeface="Aptos Narrow" panose="020B0004020202020204" pitchFamily="34" charset="0"/>
              </a:rPr>
              <a:t>As referências devem vir alinhadas à esquerda, em ordem alfabética, conforme as normas definidas pela ABNT (NBR 6023/2018).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2000" b="1" dirty="0">
                <a:latin typeface="Aptos Narrow" panose="020B0004020202020204" pitchFamily="34" charset="0"/>
              </a:rPr>
              <a:t>Em hipótese algum mude o número de slides dessa apresentação.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2400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620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4E9544-E3AF-6401-90C9-B9F9CB5EB3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E13F76-2C32-CABB-D9DF-0C0F95A58B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84" y="4079874"/>
            <a:ext cx="10924674" cy="2593641"/>
          </a:xfrm>
        </p:spPr>
        <p:txBody>
          <a:bodyPr>
            <a:normAutofit/>
          </a:bodyPr>
          <a:lstStyle/>
          <a:p>
            <a:r>
              <a:rPr lang="pt-BR" b="1" dirty="0">
                <a:latin typeface="Aptos Narrow" panose="020B0004020202020204" pitchFamily="34" charset="0"/>
              </a:rPr>
              <a:t>Obrigado.</a:t>
            </a:r>
          </a:p>
          <a:p>
            <a:pPr algn="l"/>
            <a:endParaRPr lang="pt-BR" sz="3200" b="1" dirty="0">
              <a:latin typeface="Aptos Narrow" panose="020B0004020202020204" pitchFamily="34" charset="0"/>
            </a:endParaRPr>
          </a:p>
          <a:p>
            <a:pPr algn="l"/>
            <a:r>
              <a:rPr lang="pt-BR" b="1" dirty="0">
                <a:latin typeface="Aptos Narrow" panose="020B0004020202020204" pitchFamily="34" charset="0"/>
              </a:rPr>
              <a:t>E-mail: </a:t>
            </a:r>
            <a:r>
              <a:rPr lang="pt-BR" dirty="0">
                <a:latin typeface="Aptos Narrow" panose="020B0004020202020204" pitchFamily="34" charset="0"/>
              </a:rPr>
              <a:t>aqui você deve colocar o e-mail de quem apresentou o trabalho.</a:t>
            </a:r>
          </a:p>
        </p:txBody>
      </p:sp>
      <p:pic>
        <p:nvPicPr>
          <p:cNvPr id="1026" name="Picture 2" descr="Banner Banner Congresso">
            <a:extLst>
              <a:ext uri="{FF2B5EF4-FFF2-40B4-BE49-F238E27FC236}">
                <a16:creationId xmlns:a16="http://schemas.microsoft.com/office/drawing/2014/main" id="{5DE3EFBF-E94F-ACA1-5A10-674A8375B1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81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2321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CE272-1DF0-DD91-909D-71C37C58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82726" cy="66157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ptos Narrow" panose="020B0004020202020204" pitchFamily="34" charset="0"/>
                <a:ea typeface="+mn-ea"/>
                <a:cs typeface="+mn-cs"/>
              </a:rPr>
              <a:t>EQUIPE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8AFA2-B71A-8BFB-8676-52C727CD3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400" dirty="0">
                <a:latin typeface="Aptos Narrow" panose="020B0004020202020204" pitchFamily="34" charset="0"/>
              </a:rPr>
              <a:t>Colocar aqui os nomes dos autores do resumo e a filiação. Exemplo: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400" dirty="0">
                <a:latin typeface="Aptos Narrow" panose="020B0004020202020204" pitchFamily="34" charset="0"/>
              </a:rPr>
              <a:t>Paulo César Souza</a:t>
            </a:r>
            <a:r>
              <a:rPr lang="pt-BR" sz="2400" baseline="30000" dirty="0">
                <a:latin typeface="Aptos Narrow" panose="020B0004020202020204" pitchFamily="34" charset="0"/>
              </a:rPr>
              <a:t>1</a:t>
            </a:r>
            <a:r>
              <a:rPr lang="pt-BR" sz="2400" dirty="0">
                <a:latin typeface="Aptos Narrow" panose="020B0004020202020204" pitchFamily="34" charset="0"/>
              </a:rPr>
              <a:t>, João Paulo Mendes</a:t>
            </a:r>
            <a:r>
              <a:rPr lang="pt-BR" sz="2400" baseline="30000" dirty="0">
                <a:latin typeface="Aptos Narrow" panose="020B0004020202020204" pitchFamily="34" charset="0"/>
              </a:rPr>
              <a:t>1</a:t>
            </a:r>
            <a:r>
              <a:rPr lang="pt-BR" sz="2400" dirty="0">
                <a:latin typeface="Aptos Narrow" panose="020B0004020202020204" pitchFamily="34" charset="0"/>
              </a:rPr>
              <a:t>, José Santos</a:t>
            </a:r>
            <a:r>
              <a:rPr lang="pt-BR" sz="2400" baseline="30000" dirty="0">
                <a:latin typeface="Aptos Narrow" panose="020B0004020202020204" pitchFamily="34" charset="0"/>
              </a:rPr>
              <a:t>1</a:t>
            </a:r>
            <a:r>
              <a:rPr lang="pt-BR" sz="2400" dirty="0">
                <a:latin typeface="Aptos Narrow" panose="020B0004020202020204" pitchFamily="34" charset="0"/>
              </a:rPr>
              <a:t>, Ana Carla Alves</a:t>
            </a:r>
            <a:r>
              <a:rPr lang="pt-BR" sz="2400" baseline="30000" dirty="0">
                <a:latin typeface="Aptos Narrow" panose="020B0004020202020204" pitchFamily="34" charset="0"/>
              </a:rPr>
              <a:t>1</a:t>
            </a:r>
            <a:r>
              <a:rPr lang="pt-BR" sz="2400" dirty="0">
                <a:latin typeface="Aptos Narrow" panose="020B0004020202020204" pitchFamily="34" charset="0"/>
              </a:rPr>
              <a:t>, Maíra Cardoso</a:t>
            </a:r>
            <a:r>
              <a:rPr lang="pt-BR" sz="2400" baseline="30000" dirty="0">
                <a:latin typeface="Aptos Narrow" panose="020B0004020202020204" pitchFamily="34" charset="0"/>
              </a:rPr>
              <a:t>2</a:t>
            </a:r>
            <a:r>
              <a:rPr lang="pt-BR" sz="2400" dirty="0">
                <a:latin typeface="Aptos Narrow" panose="020B0004020202020204" pitchFamily="34" charset="0"/>
              </a:rPr>
              <a:t>. 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400" baseline="30000" dirty="0">
                <a:latin typeface="Aptos Narrow" panose="020B0004020202020204" pitchFamily="34" charset="0"/>
              </a:rPr>
              <a:t>1 </a:t>
            </a:r>
            <a:r>
              <a:rPr lang="pt-BR" sz="2400" dirty="0">
                <a:latin typeface="Aptos Narrow" panose="020B0004020202020204" pitchFamily="34" charset="0"/>
              </a:rPr>
              <a:t>Universidade Estadual de Montes Claros (</a:t>
            </a:r>
            <a:r>
              <a:rPr lang="pt-BR" sz="2400" dirty="0" err="1">
                <a:latin typeface="Aptos Narrow" panose="020B0004020202020204" pitchFamily="34" charset="0"/>
              </a:rPr>
              <a:t>Unimontes</a:t>
            </a:r>
            <a:r>
              <a:rPr lang="pt-BR" sz="2400" dirty="0">
                <a:latin typeface="Aptos Narrow" panose="020B0004020202020204" pitchFamily="34" charset="0"/>
              </a:rPr>
              <a:t>).</a:t>
            </a:r>
            <a:endParaRPr lang="pt-BR" sz="2400" baseline="30000" dirty="0">
              <a:latin typeface="Aptos Narrow" panose="020B00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400" baseline="30000" dirty="0">
                <a:latin typeface="Aptos Narrow" panose="020B0004020202020204" pitchFamily="34" charset="0"/>
              </a:rPr>
              <a:t>2 </a:t>
            </a:r>
            <a:r>
              <a:rPr lang="pt-BR" sz="2400" dirty="0">
                <a:latin typeface="Aptos Narrow" panose="020B0004020202020204" pitchFamily="34" charset="0"/>
              </a:rPr>
              <a:t>Universidade Federal de Minas Gerais (UFMG).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400" dirty="0">
                <a:latin typeface="Aptos Narrow" panose="020B0004020202020204" pitchFamily="34" charset="0"/>
              </a:rPr>
              <a:t>Os nomes dos autores devem vir centralizados, com a primeira letra de cada item em maiúsculo, usando fonte Aptos </a:t>
            </a:r>
            <a:r>
              <a:rPr lang="pt-BR" sz="2400" dirty="0" err="1">
                <a:latin typeface="Aptos Narrow" panose="020B0004020202020204" pitchFamily="34" charset="0"/>
              </a:rPr>
              <a:t>Narrow</a:t>
            </a:r>
            <a:r>
              <a:rPr lang="pt-BR" sz="2400" dirty="0">
                <a:latin typeface="Aptos Narrow" panose="020B0004020202020204" pitchFamily="34" charset="0"/>
              </a:rPr>
              <a:t>, tamanho 24, com espaço entre linhas de 1,2 cm.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400" b="1" dirty="0">
                <a:latin typeface="Aptos Narrow" panose="020B0004020202020204" pitchFamily="34" charset="0"/>
              </a:rPr>
              <a:t>Em hipótese algum mude o número de slides dessa apresentação.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2400" dirty="0">
              <a:latin typeface="Aptos Narrow" panose="020B00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2400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76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CE272-1DF0-DD91-909D-71C37C58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343147" cy="66157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ptos Narrow" panose="020B0004020202020204" pitchFamily="34" charset="0"/>
                <a:ea typeface="+mn-ea"/>
                <a:cs typeface="+mn-cs"/>
              </a:rPr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8AFA2-B71A-8BFB-8676-52C727CD3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dirty="0">
                <a:latin typeface="Aptos Narrow" panose="020B0004020202020204" pitchFamily="34" charset="0"/>
              </a:rPr>
              <a:t>Todos os títulos introdutórios dos slides (ex.: </a:t>
            </a:r>
            <a:r>
              <a:rPr lang="pt-BR" sz="2400" b="1" dirty="0">
                <a:latin typeface="Aptos Narrow" panose="020B0004020202020204" pitchFamily="34" charset="0"/>
              </a:rPr>
              <a:t>EQUIPE, INTRODUÇÃO </a:t>
            </a:r>
            <a:r>
              <a:rPr lang="pt-BR" sz="2400" dirty="0">
                <a:latin typeface="Aptos Narrow" panose="020B0004020202020204" pitchFamily="34" charset="0"/>
              </a:rPr>
              <a:t>etc.) devem estar escritos em caixa alta, negrito, fonte Aptos </a:t>
            </a:r>
            <a:r>
              <a:rPr lang="pt-BR" sz="2400" dirty="0" err="1">
                <a:latin typeface="Aptos Narrow" panose="020B0004020202020204" pitchFamily="34" charset="0"/>
              </a:rPr>
              <a:t>Narrow</a:t>
            </a:r>
            <a:r>
              <a:rPr lang="pt-BR" sz="2400" dirty="0">
                <a:latin typeface="Aptos Narrow" panose="020B0004020202020204" pitchFamily="34" charset="0"/>
              </a:rPr>
              <a:t>, tamanho 32 e alinhados à esquerda.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dirty="0">
                <a:latin typeface="Aptos Narrow" panose="020B0004020202020204" pitchFamily="34" charset="0"/>
              </a:rPr>
              <a:t>Aqui, você deverá escrever com fonte no estilo Aptos </a:t>
            </a:r>
            <a:r>
              <a:rPr lang="pt-BR" sz="2400" dirty="0" err="1">
                <a:latin typeface="Aptos Narrow" panose="020B0004020202020204" pitchFamily="34" charset="0"/>
              </a:rPr>
              <a:t>Narrow</a:t>
            </a:r>
            <a:r>
              <a:rPr lang="pt-BR" sz="2400" dirty="0">
                <a:latin typeface="Aptos Narrow" panose="020B0004020202020204" pitchFamily="34" charset="0"/>
              </a:rPr>
              <a:t>, tamanho 24, com espaço entre linhas de 1,2 cm.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dirty="0">
                <a:latin typeface="Aptos Narrow" panose="020B0004020202020204" pitchFamily="34" charset="0"/>
              </a:rPr>
              <a:t>Se tiver citação, siga as normas das definidas pela Associação Brasileira de Normas Técnicas (ABNT) (NBR 10520/2023).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dirty="0">
                <a:latin typeface="Aptos Narrow" panose="020B0004020202020204" pitchFamily="34" charset="0"/>
              </a:rPr>
              <a:t>Ao final desse slide, deve conter o objetivo de seu estudo.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b="1" dirty="0">
                <a:latin typeface="Aptos Narrow" panose="020B0004020202020204" pitchFamily="34" charset="0"/>
              </a:rPr>
              <a:t>Em hipótese algum mude o número de slides dessa apresentação.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2400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178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CE272-1DF0-DD91-909D-71C37C58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32621" cy="66157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ptos Narrow" panose="020B0004020202020204" pitchFamily="34" charset="0"/>
                <a:ea typeface="+mn-ea"/>
                <a:cs typeface="+mn-cs"/>
              </a:rPr>
              <a:t>MÉTODO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8AFA2-B71A-8BFB-8676-52C727CD3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dirty="0">
                <a:latin typeface="Aptos Narrow" panose="020B0004020202020204" pitchFamily="34" charset="0"/>
              </a:rPr>
              <a:t>Aqui, você deverá escrever com fonte no estilo Aptos </a:t>
            </a:r>
            <a:r>
              <a:rPr lang="pt-BR" sz="2400" dirty="0" err="1">
                <a:latin typeface="Aptos Narrow" panose="020B0004020202020204" pitchFamily="34" charset="0"/>
              </a:rPr>
              <a:t>Narrow</a:t>
            </a:r>
            <a:r>
              <a:rPr lang="pt-BR" sz="2400" dirty="0">
                <a:latin typeface="Aptos Narrow" panose="020B0004020202020204" pitchFamily="34" charset="0"/>
              </a:rPr>
              <a:t>, tamanho 24, com espaço entre linhas de 1,2 cm.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dirty="0">
                <a:latin typeface="Aptos Narrow" panose="020B0004020202020204" pitchFamily="34" charset="0"/>
              </a:rPr>
              <a:t>Aqui, você deverá discorrer sobre o tipo de estudo e todos os procedimento para coleta e análise dos resultados.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dirty="0">
                <a:latin typeface="Aptos Narrow" panose="020B0004020202020204" pitchFamily="34" charset="0"/>
              </a:rPr>
              <a:t>Os aspectos éticos, como número do CEP ou CEUA deve ser apresentado aqui, caso se aplique.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b="1" dirty="0">
                <a:latin typeface="Aptos Narrow" panose="020B0004020202020204" pitchFamily="34" charset="0"/>
              </a:rPr>
              <a:t>Em hipótese algum mude o número de slides dessa apresentação.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2400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775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CE272-1DF0-DD91-909D-71C37C58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32621" cy="66157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ptos Narrow" panose="020B0004020202020204" pitchFamily="34" charset="0"/>
                <a:ea typeface="+mn-ea"/>
                <a:cs typeface="+mn-cs"/>
              </a:rPr>
              <a:t>MÉTODO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8AFA2-B71A-8BFB-8676-52C727CD3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dirty="0">
                <a:latin typeface="Aptos Narrow" panose="020B0004020202020204" pitchFamily="34" charset="0"/>
              </a:rPr>
              <a:t>Aqui, você deverá escrever com fonte no estilo Aptos </a:t>
            </a:r>
            <a:r>
              <a:rPr lang="pt-BR" sz="2400" dirty="0" err="1">
                <a:latin typeface="Aptos Narrow" panose="020B0004020202020204" pitchFamily="34" charset="0"/>
              </a:rPr>
              <a:t>Narrow</a:t>
            </a:r>
            <a:r>
              <a:rPr lang="pt-BR" sz="2400" dirty="0">
                <a:latin typeface="Aptos Narrow" panose="020B0004020202020204" pitchFamily="34" charset="0"/>
              </a:rPr>
              <a:t>, tamanho 24, com espaço entre linhas de 1,2 cm.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dirty="0">
                <a:latin typeface="Aptos Narrow" panose="020B0004020202020204" pitchFamily="34" charset="0"/>
              </a:rPr>
              <a:t>Aqui, você deverá discorrer sobre o tipo de estudo e todos os procedimento para coleta e análise dos resultados.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dirty="0">
                <a:latin typeface="Aptos Narrow" panose="020B0004020202020204" pitchFamily="34" charset="0"/>
              </a:rPr>
              <a:t>Os aspectos éticos, como número do CEP ou CEUA deve ser apresentado aqui, caso se aplique.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b="1" dirty="0">
                <a:latin typeface="Aptos Narrow" panose="020B0004020202020204" pitchFamily="34" charset="0"/>
              </a:rPr>
              <a:t>Em hipótese algum mude o número de slides dessa apresentação.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2400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789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CE272-1DF0-DD91-909D-71C37C58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32621" cy="66157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ptos Narrow" panose="020B0004020202020204" pitchFamily="34" charset="0"/>
                <a:ea typeface="+mn-ea"/>
                <a:cs typeface="+mn-cs"/>
              </a:rPr>
              <a:t>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8AFA2-B71A-8BFB-8676-52C727CD3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dirty="0">
                <a:latin typeface="Aptos Narrow" panose="020B0004020202020204" pitchFamily="34" charset="0"/>
              </a:rPr>
              <a:t>Aqui, você deverá escrever com fonte no estilo Aptos </a:t>
            </a:r>
            <a:r>
              <a:rPr lang="pt-BR" sz="2400" dirty="0" err="1">
                <a:latin typeface="Aptos Narrow" panose="020B0004020202020204" pitchFamily="34" charset="0"/>
              </a:rPr>
              <a:t>Narrow</a:t>
            </a:r>
            <a:r>
              <a:rPr lang="pt-BR" sz="2400" dirty="0">
                <a:latin typeface="Aptos Narrow" panose="020B0004020202020204" pitchFamily="34" charset="0"/>
              </a:rPr>
              <a:t>, tamanho 24, com espaço entre linhas de 1,2 cm e texto alinhado à esquerda.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dirty="0">
                <a:latin typeface="Aptos Narrow" panose="020B0004020202020204" pitchFamily="34" charset="0"/>
              </a:rPr>
              <a:t>Você deverá apresentar os resultados de seu estudo.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dirty="0">
                <a:latin typeface="Aptos Narrow" panose="020B0004020202020204" pitchFamily="34" charset="0"/>
              </a:rPr>
              <a:t>Podem ser usados gráficos, tabelas e quadros. Para esses itens, você deverá usar as mesmas regras do resumo.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b="1" dirty="0">
                <a:latin typeface="Aptos Narrow" panose="020B0004020202020204" pitchFamily="34" charset="0"/>
              </a:rPr>
              <a:t>Em hipótese algum mude o número de slides dessa apresentação.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2400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526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CE272-1DF0-DD91-909D-71C37C58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32621" cy="66157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ptos Narrow" panose="020B0004020202020204" pitchFamily="34" charset="0"/>
                <a:ea typeface="+mn-ea"/>
                <a:cs typeface="+mn-cs"/>
              </a:rPr>
              <a:t>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8AFA2-B71A-8BFB-8676-52C727CD3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dirty="0">
                <a:latin typeface="Aptos Narrow" panose="020B0004020202020204" pitchFamily="34" charset="0"/>
              </a:rPr>
              <a:t>Aqui, você deverá escrever com fonte no estilo Aptos </a:t>
            </a:r>
            <a:r>
              <a:rPr lang="pt-BR" sz="2400" dirty="0" err="1">
                <a:latin typeface="Aptos Narrow" panose="020B0004020202020204" pitchFamily="34" charset="0"/>
              </a:rPr>
              <a:t>Narrow</a:t>
            </a:r>
            <a:r>
              <a:rPr lang="pt-BR" sz="2400" dirty="0">
                <a:latin typeface="Aptos Narrow" panose="020B0004020202020204" pitchFamily="34" charset="0"/>
              </a:rPr>
              <a:t>, tamanho 24, com espaço entre linhas de 1,2 cm e texto alinhado à esquerda.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dirty="0">
                <a:latin typeface="Aptos Narrow" panose="020B0004020202020204" pitchFamily="34" charset="0"/>
              </a:rPr>
              <a:t>Você deverá apresentar os resultados de seu estudo.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dirty="0">
                <a:latin typeface="Aptos Narrow" panose="020B0004020202020204" pitchFamily="34" charset="0"/>
              </a:rPr>
              <a:t>Podem ser usados gráficos, tabelas e quadros. Para esses itens, você deverá usar as mesmas regras do resumo.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b="1" dirty="0">
                <a:latin typeface="Aptos Narrow" panose="020B0004020202020204" pitchFamily="34" charset="0"/>
              </a:rPr>
              <a:t>Em hipótese algum mude o número de slides dessa apresentação.</a:t>
            </a:r>
          </a:p>
        </p:txBody>
      </p:sp>
    </p:spTree>
    <p:extLst>
      <p:ext uri="{BB962C8B-B14F-4D97-AF65-F5344CB8AC3E}">
        <p14:creationId xmlns:p14="http://schemas.microsoft.com/office/powerpoint/2010/main" val="1638546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CE272-1DF0-DD91-909D-71C37C58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32621" cy="66157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ptos Narrow" panose="020B0004020202020204" pitchFamily="34" charset="0"/>
                <a:ea typeface="+mn-ea"/>
                <a:cs typeface="+mn-cs"/>
              </a:rPr>
              <a:t>DISCUSSÃO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8AFA2-B71A-8BFB-8676-52C727CD3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dirty="0">
                <a:latin typeface="Aptos Narrow" panose="020B0004020202020204" pitchFamily="34" charset="0"/>
              </a:rPr>
              <a:t>Aqui, você deverá escrever com fonte no estilo Aptos </a:t>
            </a:r>
            <a:r>
              <a:rPr lang="pt-BR" sz="2400" dirty="0" err="1">
                <a:latin typeface="Aptos Narrow" panose="020B0004020202020204" pitchFamily="34" charset="0"/>
              </a:rPr>
              <a:t>Narrow</a:t>
            </a:r>
            <a:r>
              <a:rPr lang="pt-BR" sz="2400" dirty="0">
                <a:latin typeface="Aptos Narrow" panose="020B0004020202020204" pitchFamily="34" charset="0"/>
              </a:rPr>
              <a:t>, tamanho 24, com espaço entre linhas de 1,2 cm e texto alinhado à esquerda.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dirty="0">
                <a:latin typeface="Aptos Narrow" panose="020B0004020202020204" pitchFamily="34" charset="0"/>
              </a:rPr>
              <a:t>Se tiver citação, siga as normas das definidas pela Associação Brasileira de Normas Técnicas (ABNT) (NBR 10520/2023).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b="1" dirty="0">
                <a:latin typeface="Aptos Narrow" panose="020B0004020202020204" pitchFamily="34" charset="0"/>
              </a:rPr>
              <a:t>Em hipótese algum mude o número de slides dessa apresentação.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2400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888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CE272-1DF0-DD91-909D-71C37C58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386011" cy="66157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ptos Narrow" panose="020B0004020202020204" pitchFamily="34" charset="0"/>
                <a:ea typeface="+mn-ea"/>
                <a:cs typeface="+mn-cs"/>
              </a:rPr>
              <a:t>CONCLUSÃO/CONSIDERAÇÕES FINAIS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8AFA2-B71A-8BFB-8676-52C727CD3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dirty="0">
                <a:latin typeface="Aptos Narrow" panose="020B0004020202020204" pitchFamily="34" charset="0"/>
              </a:rPr>
              <a:t>Aqui, você deverá escrever com fonte no estilo Aptos </a:t>
            </a:r>
            <a:r>
              <a:rPr lang="pt-BR" sz="2400" dirty="0" err="1">
                <a:latin typeface="Aptos Narrow" panose="020B0004020202020204" pitchFamily="34" charset="0"/>
              </a:rPr>
              <a:t>Narrow</a:t>
            </a:r>
            <a:r>
              <a:rPr lang="pt-BR" sz="2400" dirty="0">
                <a:latin typeface="Aptos Narrow" panose="020B0004020202020204" pitchFamily="34" charset="0"/>
              </a:rPr>
              <a:t>, tamanho 24, com espaço entre linhas de 1,2 cm e texto alinhado à esquerda.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2400" b="1" dirty="0">
                <a:latin typeface="Aptos Narrow" panose="020B0004020202020204" pitchFamily="34" charset="0"/>
              </a:rPr>
              <a:t>Em hipótese algum mude o número de slides dessa apresentação.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2400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0655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801</Words>
  <Application>Microsoft Office PowerPoint</Application>
  <PresentationFormat>Widescreen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Aptos Narrow</vt:lpstr>
      <vt:lpstr>Arial</vt:lpstr>
      <vt:lpstr>Calibri</vt:lpstr>
      <vt:lpstr>Calibri Light</vt:lpstr>
      <vt:lpstr>Tema do Office</vt:lpstr>
      <vt:lpstr>Apresentação do PowerPoint</vt:lpstr>
      <vt:lpstr>EQUIPE</vt:lpstr>
      <vt:lpstr>INTRODUÇÃO</vt:lpstr>
      <vt:lpstr>MÉTODO</vt:lpstr>
      <vt:lpstr>MÉTODO</vt:lpstr>
      <vt:lpstr>RESULTADOS</vt:lpstr>
      <vt:lpstr>RESULTADOS</vt:lpstr>
      <vt:lpstr>DISCUSSÃO</vt:lpstr>
      <vt:lpstr>CONCLUSÃO/CONSIDERAÇÕES FINAIS</vt:lpstr>
      <vt:lpstr>AGRADECIMENTOS</vt:lpstr>
      <vt:lpstr>REFERÊNCIAS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Joao Marcus</dc:creator>
  <cp:lastModifiedBy>Joao Marcus</cp:lastModifiedBy>
  <cp:revision>4</cp:revision>
  <dcterms:created xsi:type="dcterms:W3CDTF">2024-08-25T02:22:44Z</dcterms:created>
  <dcterms:modified xsi:type="dcterms:W3CDTF">2024-08-25T19:27:57Z</dcterms:modified>
</cp:coreProperties>
</file>